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0" r:id="rId3"/>
    <p:sldId id="258" r:id="rId4"/>
    <p:sldId id="261" r:id="rId5"/>
    <p:sldId id="262" r:id="rId6"/>
    <p:sldId id="264" r:id="rId7"/>
    <p:sldId id="263" r:id="rId8"/>
    <p:sldId id="265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4FF"/>
    <a:srgbClr val="E07E34"/>
    <a:srgbClr val="DF985C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모로코 감성의 인테리어 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지중해 지역의 자연과 동</a:t>
          </a: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서양 문화가 합쳐진 독특한 인테리어에 맞는 사이트 색상과 디자인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ko"/>
            <a:t>01</a:t>
          </a:r>
          <a:endParaRPr lang="ko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en-US" altLang="ko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전통이 있는 왕실커피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여유로운 야외 정원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햇살과 함께 즐기는 커피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따뜻한 햇살 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붉은 벽돌 과 주황색 지붕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ko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ko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교류 와 모임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푸른 하늘 과 바다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 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블루 터키석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지중해식 샌드위치</a:t>
          </a: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, 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샐러드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r>
            <a:rPr lang="en-US" altLang="ko-KR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푸른 하늘 아래 모스크의 웅장함</a:t>
          </a: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endParaRPr lang="en-US" altLang="ko-KR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rtl="0">
            <a:defRPr cap="all"/>
          </a:pP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ko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모로코 감성의 인테리어 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지중해 지역의 자연과 동</a:t>
          </a: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서양 문화가 합쳐진 독특한 인테리어에 맞는 사이트 색상과 디자인</a:t>
          </a:r>
          <a:endParaRPr lang="ko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6600" kern="1200"/>
            <a:t>01</a:t>
          </a:r>
          <a:endParaRPr lang="ko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전통이 있는 왕실커피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여유로운 야외 정원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햇살과 함께 즐기는 커피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따뜻한 햇살 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붉은 벽돌 과 주황색 지붕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교류 와 모임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푸른 하늘 과 바다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 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블루 터키석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지중해식 샌드위치</a:t>
          </a: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, 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샐러드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.</a:t>
          </a:r>
          <a:r>
            <a:rPr lang="ko-KR" altLang="en-US" sz="1300" kern="1200" dirty="0">
              <a:latin typeface="Batang" panose="02030600000101010101" pitchFamily="18" charset="-127"/>
              <a:ea typeface="Batang" panose="02030600000101010101" pitchFamily="18" charset="-127"/>
            </a:rPr>
            <a:t>푸른 하늘 아래 모스크의 웅장함</a:t>
          </a: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ko-KR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ko" sz="13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2024-09-30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2024-09-30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2024-09-30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f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Gowun+Batang?subset=korean&amp;script=Kor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비주얼 </a:t>
            </a:r>
            <a:r>
              <a:rPr lang="ko-KR" altLang="en-US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아이데이션</a:t>
            </a:r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구상</a:t>
            </a:r>
            <a:endParaRPr lang="ko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2024.09.30 </a:t>
            </a:r>
            <a:r>
              <a:rPr lang="ko-KR" altLang="en-US" sz="28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김윤경</a:t>
            </a:r>
            <a:endParaRPr lang="ko" sz="28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7944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 도출 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194AA02-A27F-4A55-A2A7-E44071F98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3" t="5234" r="4773" b="-1373"/>
          <a:stretch/>
        </p:blipFill>
        <p:spPr>
          <a:xfrm>
            <a:off x="4615090" y="893358"/>
            <a:ext cx="6978496" cy="5562228"/>
          </a:xfrm>
        </p:spPr>
      </p:pic>
    </p:spTree>
    <p:extLst>
      <p:ext uri="{BB962C8B-B14F-4D97-AF65-F5344CB8AC3E}">
        <p14:creationId xmlns:p14="http://schemas.microsoft.com/office/powerpoint/2010/main" val="207439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키워드 선정</a:t>
            </a:r>
            <a:endParaRPr 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27473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503" y="10"/>
            <a:ext cx="12191980" cy="6857990"/>
          </a:xfrm>
          <a:prstGeom prst="rect">
            <a:avLst/>
          </a:prstGeom>
        </p:spPr>
      </p:pic>
      <p:sp>
        <p:nvSpPr>
          <p:cNvPr id="8" name="부제목 7">
            <a:extLst>
              <a:ext uri="{FF2B5EF4-FFF2-40B4-BE49-F238E27FC236}">
                <a16:creationId xmlns:a16="http://schemas.microsoft.com/office/drawing/2014/main" id="{E4E32268-B727-47F1-B64B-2EC077F78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193" y="661173"/>
            <a:ext cx="9440034" cy="104986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모로코 자료수집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붉은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오랜지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빛 과 푸른 빛의 조화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9ECC23-1308-421D-B623-792462CE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77"/>
            <a:ext cx="4163448" cy="312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A82D5C-AB14-4A57-BC29-2225183CB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27" y="2011477"/>
            <a:ext cx="3327150" cy="38174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13A82E-1828-4F97-BFCC-C411F367B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48" y="2011477"/>
            <a:ext cx="4683879" cy="31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2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7446"/>
            <a:ext cx="12191980" cy="6857990"/>
          </a:xfrm>
          <a:prstGeom prst="rect">
            <a:avLst/>
          </a:prstGeom>
        </p:spPr>
      </p:pic>
      <p:sp>
        <p:nvSpPr>
          <p:cNvPr id="8" name="부제목 7">
            <a:extLst>
              <a:ext uri="{FF2B5EF4-FFF2-40B4-BE49-F238E27FC236}">
                <a16:creationId xmlns:a16="http://schemas.microsoft.com/office/drawing/2014/main" id="{E4E32268-B727-47F1-B64B-2EC077F78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73" y="587041"/>
            <a:ext cx="9440034" cy="104986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모로코 자료수집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천연색의 여유로움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E7932-30AE-45EC-A9FA-B9B4F1EC1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7" y="1550178"/>
            <a:ext cx="3840646" cy="51128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F38154-9F8C-40BF-9822-7D70654D2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25" y="1559936"/>
            <a:ext cx="3840646" cy="5122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F036C9-4992-43A7-8687-B6C75A4BC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12" y="1550178"/>
            <a:ext cx="3891213" cy="51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5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09" y="278789"/>
            <a:ext cx="10353762" cy="12573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모로코 유명 카페 사진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A8274D-A086-4A1E-A373-11D0B08A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9" y="2172303"/>
            <a:ext cx="4814836" cy="403649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C6EE5-1C09-4B02-9A81-73B7A225C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4" y="2172303"/>
            <a:ext cx="6057114" cy="4036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084BE4-FB92-41C1-9CE8-BA03E1A9357C}"/>
              </a:ext>
            </a:extLst>
          </p:cNvPr>
          <p:cNvSpPr txBox="1"/>
          <p:nvPr/>
        </p:nvSpPr>
        <p:spPr>
          <a:xfrm>
            <a:off x="1221986" y="1214356"/>
            <a:ext cx="974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모로코에서 전통적인 왕실커피로 유명하며</a:t>
            </a:r>
            <a:r>
              <a:rPr lang="en-US" altLang="ko-KR" dirty="0"/>
              <a:t>, </a:t>
            </a:r>
            <a:r>
              <a:rPr lang="ko-KR" altLang="en-US" dirty="0"/>
              <a:t>동양의 도자기와 이슬함의 타일 격자문의가 어우러진 특유의 분위기를 자랑한다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90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09" y="570782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색상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EDB94D-BC90-4E2D-B97D-A72E08BA36FD}"/>
              </a:ext>
            </a:extLst>
          </p:cNvPr>
          <p:cNvSpPr/>
          <p:nvPr/>
        </p:nvSpPr>
        <p:spPr>
          <a:xfrm>
            <a:off x="4345497" y="788565"/>
            <a:ext cx="7357145" cy="581357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4C3CB8-88E5-407A-B973-2A9FC9EACD0F}"/>
              </a:ext>
            </a:extLst>
          </p:cNvPr>
          <p:cNvSpPr/>
          <p:nvPr/>
        </p:nvSpPr>
        <p:spPr>
          <a:xfrm>
            <a:off x="6161829" y="3430393"/>
            <a:ext cx="1652632" cy="1786855"/>
          </a:xfrm>
          <a:prstGeom prst="rect">
            <a:avLst/>
          </a:prstGeom>
          <a:solidFill>
            <a:srgbClr val="059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830B3-2C75-458E-821C-2DECF110D170}"/>
              </a:ext>
            </a:extLst>
          </p:cNvPr>
          <p:cNvSpPr/>
          <p:nvPr/>
        </p:nvSpPr>
        <p:spPr>
          <a:xfrm>
            <a:off x="7975041" y="1426114"/>
            <a:ext cx="1652632" cy="178685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4447E-4304-40D5-BB2D-3273EB36FF9D}"/>
              </a:ext>
            </a:extLst>
          </p:cNvPr>
          <p:cNvSpPr/>
          <p:nvPr/>
        </p:nvSpPr>
        <p:spPr>
          <a:xfrm>
            <a:off x="6161829" y="1426114"/>
            <a:ext cx="1652632" cy="1786855"/>
          </a:xfrm>
          <a:prstGeom prst="rect">
            <a:avLst/>
          </a:prstGeom>
          <a:solidFill>
            <a:srgbClr val="E07E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698C04-8B0E-4BCD-AC9B-09AD90981C9D}"/>
              </a:ext>
            </a:extLst>
          </p:cNvPr>
          <p:cNvSpPr/>
          <p:nvPr/>
        </p:nvSpPr>
        <p:spPr>
          <a:xfrm>
            <a:off x="7975041" y="3430393"/>
            <a:ext cx="1652632" cy="178685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B697F-E053-4A50-893F-A476F14690A3}"/>
              </a:ext>
            </a:extLst>
          </p:cNvPr>
          <p:cNvSpPr txBox="1"/>
          <p:nvPr/>
        </p:nvSpPr>
        <p:spPr>
          <a:xfrm>
            <a:off x="4749474" y="5617304"/>
            <a:ext cx="645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모로코 의 붉은 벽돌 과 타일 을 상징하는 주황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바다 와 하늘을 상징하는 파랑을 메인으로 하였다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02" y="782988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서체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EDB94D-BC90-4E2D-B97D-A72E08BA36FD}"/>
              </a:ext>
            </a:extLst>
          </p:cNvPr>
          <p:cNvSpPr/>
          <p:nvPr/>
        </p:nvSpPr>
        <p:spPr>
          <a:xfrm>
            <a:off x="4183827" y="822120"/>
            <a:ext cx="7357145" cy="5813571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endParaRPr lang="en-US" altLang="ko-KR" b="1" i="0" u="none" strike="noStrike" dirty="0">
              <a:solidFill>
                <a:srgbClr val="202124"/>
              </a:solidFill>
              <a:effectLst/>
              <a:latin typeface="var(--m3-ui-family)"/>
              <a:hlinkClick r:id="rId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B2AA0-8237-4176-BC01-986F2D6EAB97}"/>
              </a:ext>
            </a:extLst>
          </p:cNvPr>
          <p:cNvSpPr txBox="1"/>
          <p:nvPr/>
        </p:nvSpPr>
        <p:spPr>
          <a:xfrm>
            <a:off x="5539354" y="3968657"/>
            <a:ext cx="541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카페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바자르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– 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모로코 왕실의 여유로운 티타임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EC159-E0FC-4059-B9BB-26408352354C}"/>
              </a:ext>
            </a:extLst>
          </p:cNvPr>
          <p:cNvSpPr txBox="1"/>
          <p:nvPr/>
        </p:nvSpPr>
        <p:spPr>
          <a:xfrm>
            <a:off x="5013989" y="2355476"/>
            <a:ext cx="54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Cafe Bazar: relaxed tea time for the Moroccan royal family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DED86-6606-48FD-B098-A44C8732EF1C}"/>
              </a:ext>
            </a:extLst>
          </p:cNvPr>
          <p:cNvSpPr txBox="1"/>
          <p:nvPr/>
        </p:nvSpPr>
        <p:spPr>
          <a:xfrm>
            <a:off x="6617669" y="1622977"/>
            <a:ext cx="260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Café Bazar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DEF20-AD1D-4529-ACA7-0EBBA5009217}"/>
              </a:ext>
            </a:extLst>
          </p:cNvPr>
          <p:cNvSpPr txBox="1"/>
          <p:nvPr/>
        </p:nvSpPr>
        <p:spPr>
          <a:xfrm>
            <a:off x="6316910" y="2862398"/>
            <a:ext cx="354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영문서체</a:t>
            </a:r>
            <a:r>
              <a:rPr lang="en-US" altLang="ko-KR" dirty="0">
                <a:solidFill>
                  <a:schemeClr val="bg1"/>
                </a:solidFill>
              </a:rPr>
              <a:t>: Goudy Old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CE8CF-25FD-4A82-AD65-2FDFB28F2A85}"/>
              </a:ext>
            </a:extLst>
          </p:cNvPr>
          <p:cNvSpPr txBox="1"/>
          <p:nvPr/>
        </p:nvSpPr>
        <p:spPr>
          <a:xfrm>
            <a:off x="6505400" y="4442777"/>
            <a:ext cx="271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한글서체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Noto sans KR</a:t>
            </a:r>
            <a:endParaRPr lang="ko-KR" altLang="en-US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610FA-6F70-4282-AD3F-75E6F6AC2157}"/>
              </a:ext>
            </a:extLst>
          </p:cNvPr>
          <p:cNvSpPr txBox="1"/>
          <p:nvPr/>
        </p:nvSpPr>
        <p:spPr>
          <a:xfrm>
            <a:off x="651028" y="2040288"/>
            <a:ext cx="24660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영문서체는 클래식 한 </a:t>
            </a:r>
            <a:endParaRPr lang="en-US" altLang="ko-KR" dirty="0"/>
          </a:p>
          <a:p>
            <a:r>
              <a:rPr lang="en-US" altLang="ko-KR" dirty="0"/>
              <a:t>Goudy old style 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 err="1"/>
              <a:t>한국서체는</a:t>
            </a:r>
            <a:r>
              <a:rPr lang="ko-KR" altLang="en-US" dirty="0"/>
              <a:t> 정갈하고 </a:t>
            </a:r>
            <a:r>
              <a:rPr lang="ko-KR" altLang="en-US" dirty="0" err="1"/>
              <a:t>신뢰감이있는</a:t>
            </a:r>
            <a:r>
              <a:rPr lang="ko-KR" altLang="en-US" dirty="0"/>
              <a:t> </a:t>
            </a:r>
            <a:r>
              <a:rPr lang="en-US" altLang="ko-KR" dirty="0" err="1"/>
              <a:t>noto</a:t>
            </a:r>
            <a:r>
              <a:rPr lang="en-US" altLang="ko-KR" dirty="0"/>
              <a:t> sans </a:t>
            </a:r>
            <a:r>
              <a:rPr lang="en-US" altLang="ko-KR" dirty="0" err="1"/>
              <a:t>kr</a:t>
            </a:r>
            <a:r>
              <a:rPr lang="ko-KR" altLang="en-US" dirty="0"/>
              <a:t> 체를 사용 하여 </a:t>
            </a:r>
            <a:r>
              <a:rPr lang="en-US" altLang="ko-KR" dirty="0"/>
              <a:t>“</a:t>
            </a:r>
            <a:r>
              <a:rPr lang="ko-KR" altLang="en-US" dirty="0"/>
              <a:t>카페 </a:t>
            </a:r>
            <a:r>
              <a:rPr lang="ko-KR" altLang="en-US" dirty="0" err="1"/>
              <a:t>바자르</a:t>
            </a:r>
            <a:r>
              <a:rPr lang="en-US" altLang="ko-KR" dirty="0"/>
              <a:t>”</a:t>
            </a:r>
            <a:r>
              <a:rPr lang="ko-KR" altLang="en-US" dirty="0"/>
              <a:t> 의 사이트가 특유의 </a:t>
            </a:r>
            <a:r>
              <a:rPr lang="ko-KR" altLang="en-US" dirty="0" err="1"/>
              <a:t>빈티지한</a:t>
            </a:r>
            <a:r>
              <a:rPr lang="ko-KR" altLang="en-US" dirty="0"/>
              <a:t> 개성 외에도 정직함과 고급스러움을 잃지 않도록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268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{6B7D016D-F5D9-4594-A130-4D9AA03ECD83}tf12214701_win32</Template>
  <TotalTime>88</TotalTime>
  <Words>196</Words>
  <Application>Microsoft Office PowerPoint</Application>
  <PresentationFormat>와이드스크린</PresentationFormat>
  <Paragraphs>35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Noto Sans KR</vt:lpstr>
      <vt:lpstr>var(--m3-ui-family)</vt:lpstr>
      <vt:lpstr>맑은 고딕</vt:lpstr>
      <vt:lpstr>바른돋움OTFPro 1</vt:lpstr>
      <vt:lpstr>바탕</vt:lpstr>
      <vt:lpstr>아리따-돋움4.0(OTF)-Bold</vt:lpstr>
      <vt:lpstr>Calibri</vt:lpstr>
      <vt:lpstr>Goudy Old Style</vt:lpstr>
      <vt:lpstr>Wingdings 2</vt:lpstr>
      <vt:lpstr>SlateVTI</vt:lpstr>
      <vt:lpstr>비주얼 아이데이션 구상</vt:lpstr>
      <vt:lpstr>키워드 도출 </vt:lpstr>
      <vt:lpstr>메인 키워드 선정</vt:lpstr>
      <vt:lpstr>PowerPoint 프레젠테이션</vt:lpstr>
      <vt:lpstr>PowerPoint 프레젠테이션</vt:lpstr>
      <vt:lpstr>모로코 유명 카페 사진</vt:lpstr>
      <vt:lpstr>메인 색상: </vt:lpstr>
      <vt:lpstr>메인 서체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비주얼 이미테이션 구상</dc:title>
  <dc:creator>user</dc:creator>
  <cp:lastModifiedBy>user</cp:lastModifiedBy>
  <cp:revision>10</cp:revision>
  <dcterms:created xsi:type="dcterms:W3CDTF">2024-09-30T05:43:12Z</dcterms:created>
  <dcterms:modified xsi:type="dcterms:W3CDTF">2024-09-30T07:11:54Z</dcterms:modified>
</cp:coreProperties>
</file>